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DB98"/>
    <a:srgbClr val="967446"/>
    <a:srgbClr val="E2EEEE"/>
    <a:srgbClr val="9EC4C5"/>
    <a:srgbClr val="FCE2D4"/>
    <a:srgbClr val="CDE1E1"/>
    <a:srgbClr val="9EC5C6"/>
    <a:srgbClr val="FECE54"/>
    <a:srgbClr val="EB6A27"/>
    <a:srgbClr val="FEE9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95" d="100"/>
          <a:sy n="95" d="100"/>
        </p:scale>
        <p:origin x="1968" y="-69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e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e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9674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44988" y="9127695"/>
            <a:ext cx="2693844" cy="1800941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EED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8" y="7050698"/>
            <a:ext cx="2708606" cy="1753575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EED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7" y="4927694"/>
            <a:ext cx="2716442" cy="1810961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EED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Placez ici vos coordonnées 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Confirmez ici vos conditions promotionnelles 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68240" y="5602755"/>
            <a:ext cx="2122075" cy="88370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Snowberry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AP65432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Thé en feuilles fruits des bois emballé dans un sachet en papier kraft naturel. 40 grammes.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86377" y="9688923"/>
            <a:ext cx="2103640" cy="120263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Jouluz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AP800150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/>
              <a:t>Bougie parfumée à base de cire végétale dans un support en verre givré avec motifs Noël de flocons et couvercle en bambou. Avec 120 grammes de cire. Dans une boîte en papier kraft.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68240" y="7652335"/>
            <a:ext cx="2166880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Borealis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AP800199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Globe de Noël en verre avec base de lumière LED en bois. Câble de chargement USB inclus.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562965"/>
            <a:ext cx="5759449" cy="3016854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72487"/>
            <a:ext cx="5759450" cy="1105211"/>
          </a:xfrm>
          <a:prstGeom prst="rect">
            <a:avLst/>
          </a:prstGeom>
          <a:solidFill>
            <a:srgbClr val="9674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50053" y="3624458"/>
            <a:ext cx="5065237" cy="376529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hu-HU" sz="2400" b="1" cap="all" spc="15" dirty="0" err="1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Réchauffer la fin d'année !</a:t>
            </a:r>
            <a:endParaRPr lang="hu-HU" sz="2400" b="1" cap="all" spc="15" dirty="0">
              <a:solidFill>
                <a:schemeClr val="bg1"/>
              </a:solidFill>
              <a:latin typeface="Ropa Mix Pro" panose="020B0504020101010102" pitchFamily="34" charset="0"/>
              <a:cs typeface="Ropa Mix Pro" panose="020B0504020101010102" pitchFamily="34" charset="0"/>
            </a:endParaRP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4077245"/>
            <a:ext cx="505432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Apportez un peu de magie à la période des fêtes avec des couvertures douillettes, de belles tasses et des décorations ludiques, afin de capter les cœurs et les attentions.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7" y="13186337"/>
            <a:ext cx="1628632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Spatox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AP800073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Spatule en silicone avec motif de Noël et manche en bambou.</a:t>
            </a:r>
            <a:endParaRPr lang="hu-HU" sz="10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3192827"/>
            <a:ext cx="1594644" cy="108741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Renkey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AP800135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Porte-clés en aluminium recyclé en forme de renne avec anneau métallique.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226805"/>
            <a:ext cx="1628632" cy="123463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Bostro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AP800152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Tasse en verre borosilicaté à double paroi avec flocon de Noël et couvercle en bambou, 310 ml. Dans une boîte en papier kraft.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EEDB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EEDB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EEDB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5" name="Kép 4">
            <a:extLst>
              <a:ext uri="{FF2B5EF4-FFF2-40B4-BE49-F238E27FC236}">
                <a16:creationId xmlns:a16="http://schemas.microsoft.com/office/drawing/2014/main" id="{EC7AEF62-B073-5615-5773-C466855DE71E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457" y="11556904"/>
            <a:ext cx="1413822" cy="1413822"/>
          </a:xfrm>
          <a:prstGeom prst="rect">
            <a:avLst/>
          </a:prstGeom>
        </p:spPr>
      </p:pic>
      <p:pic>
        <p:nvPicPr>
          <p:cNvPr id="18" name="Kép 17" descr="A képen váza, fazekasáru, égetett agyagáru, kerámia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706E8244-A5B4-87FB-13E5-1BAE68FFAB51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7237" y="11556904"/>
            <a:ext cx="1413822" cy="1413822"/>
          </a:xfrm>
          <a:prstGeom prst="rect">
            <a:avLst/>
          </a:prstGeom>
        </p:spPr>
      </p:pic>
      <p:pic>
        <p:nvPicPr>
          <p:cNvPr id="21" name="Kép 20" descr="A képen művészet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D59CBF35-804C-468C-FCDC-0573DFAEF5A8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1989" y="11478894"/>
            <a:ext cx="1538489" cy="1538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6618</TotalTime>
  <Words>206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156</cp:revision>
  <cp:lastPrinted>2020-10-14T10:13:42Z</cp:lastPrinted>
  <dcterms:created xsi:type="dcterms:W3CDTF">2020-04-21T06:52:21Z</dcterms:created>
  <dcterms:modified xsi:type="dcterms:W3CDTF">2025-08-12T08:45:14Z</dcterms:modified>
  <cp:category/>
</cp:coreProperties>
</file>